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61" r:id="rId5"/>
    <p:sldId id="259" r:id="rId6"/>
    <p:sldId id="262" r:id="rId7"/>
    <p:sldId id="263" r:id="rId8"/>
    <p:sldId id="266" r:id="rId9"/>
    <p:sldId id="257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945A"/>
    <a:srgbClr val="C49258"/>
    <a:srgbClr val="C8945A"/>
    <a:srgbClr val="CCCC00"/>
    <a:srgbClr val="FFFF99"/>
    <a:srgbClr val="FF9933"/>
    <a:srgbClr val="FF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2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7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6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2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0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7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7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1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ENTERPRISE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NX-01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ARCHER, COMMANDING OFFICER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DeMeritt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Eaves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Codron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Clark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Bookout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Agalsoff, J. Agalsoff, Jr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Sepulveda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Rich, C. Russo, J.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Nesterowicz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White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235031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03406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</a:t>
            </a:r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DAEDALUS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1088" y="2959305"/>
            <a:ext cx="878982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DAEDALUS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CLASS</a:t>
            </a:r>
          </a:p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0616" y="4619403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</a:t>
            </a:r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NCC-170</a:t>
            </a:r>
            <a:endParaRPr lang="en-US" sz="36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“It matters not how long we live, but how.” - Philip James Bailey </a:t>
            </a:r>
            <a:endParaRPr lang="en-US" sz="2000" b="1" i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152" y="428422"/>
            <a:ext cx="1321594" cy="16549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4733" y="4104537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36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66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03406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59066" y="430826"/>
            <a:ext cx="3163076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FLEET YARDS, EARTH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05042" y="428422"/>
            <a:ext cx="3116424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1088" y="2959305"/>
            <a:ext cx="878982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</a:p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0616" y="4273407"/>
            <a:ext cx="8777369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267338"/>
            <a:ext cx="1950720" cy="1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19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7" y="1786417"/>
            <a:ext cx="877621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4627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3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2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NCC-1701-A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8442.5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SECOND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11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EXCELSIOR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NCC-1701-B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9715.5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THIRD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AMBASSADOR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NCC-1701-C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09875.2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FOURTH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2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1881667"/>
            <a:ext cx="8776607" cy="1138773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6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53" y="428626"/>
            <a:ext cx="1429893" cy="1543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0614" y="28640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GALAXY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NCC-1701-D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197430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UTOPIA PLANITIA FLEET YARDS, MARS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0614" y="3530805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FIFTH STARSHIP TO BEAR THE NAME * LAUNCHED STARDATE 40759.5</a:t>
            </a:r>
            <a:r>
              <a:rPr lang="en-US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0614" y="387370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4248" y="4225564"/>
            <a:ext cx="2028502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Gene Roddenberry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Rick Berman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Michael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David Livingston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Robert H.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Justman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Peter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Susan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Sackett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5536" y="4231908"/>
            <a:ext cx="1935213" cy="190821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Andrew Probert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Herman Zimmerman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James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John M. Dwyer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Jim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Cari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L. Thomas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McKenzie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347" y="4226535"/>
            <a:ext cx="20041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WARP TECHNOLOGIES</a:t>
            </a: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DEVELOPMENT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Robert Legato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Daniel Curry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Gary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Ronald B. Moore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Wendy Neuss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Arnold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3135" y="4232119"/>
            <a:ext cx="23430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</a:t>
            </a: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TECHNOLOGIES UNIT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Rick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Michael Okuda </a:t>
            </a:r>
          </a:p>
          <a:p>
            <a:pPr algn="ctr"/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Gregory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Dana White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7213" y="6045626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242972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</a:t>
            </a:r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DEFIANT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NX-74205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STARSHIP OF HER CLASS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47538.5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ANTARES SHIP YARDS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BAJOR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248" y="5940249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All I ask is a tall ship and a star to steer her by.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– John Masefield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10867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9087" y="4111780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Baxter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Robert Wolfe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23369" y="4105553"/>
            <a:ext cx="1368938" cy="147732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108920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10415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6691" y="4102833"/>
            <a:ext cx="134496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Scott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Herbertson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Martin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0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VOYAGER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NCC-74656 * </a:t>
            </a:r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STARSHIP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48038.5 * EARTH STATION MCKINLEY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248" y="5833155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 I dipt in to the future, far as human eye could see</a:t>
            </a:r>
            <a:r>
              <a:rPr lang="en-US" sz="16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;</a:t>
            </a: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Saw the vision of the world, and all the wonder that would be...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- Alfred Tennyson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Jeri Taylor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</a:t>
            </a: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Merri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Howard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Neuss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054114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Brad Yacobian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Adele Simmons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Arlene Fukai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Cosmo Genovese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André Bormanis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Diane Overdiek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Kristine Fernandez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047887"/>
            <a:ext cx="13689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Marvin Rush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Chess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Stradling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Peets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Sordal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Bernard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Dick Brownfield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Chronister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Mees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Alex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Smutko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Westmore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Sims 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Stipes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Phil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Barberio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Backauskas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Bauer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Richard James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Neskoromny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Speckman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Louise Dorton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Magdaleno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Drapanas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</a:t>
            </a:r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SOVEREIGN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SIXTH STARSHIP TO BEAR THE NAME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NCC-1701-E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49827.5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YARDS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638229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</a:t>
            </a:r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SAO PAULO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01907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NCC-75633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330106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NAMED FOR THE PEOPLE OF BRAZIL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641133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52889.3 * UTOPIA PLANITIA SHIP YARDS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17254" y="427062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51546" y="4273733"/>
            <a:ext cx="137527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Berndt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55464" y="4267506"/>
            <a:ext cx="1572601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Ahern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94999" y="4270873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0307" y="426610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27119" y="4264786"/>
            <a:ext cx="136663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Fritz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Bro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"Give me Liberty or give me death</a:t>
            </a:r>
            <a:r>
              <a:rPr lang="en-US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..." Patrick Henry</a:t>
            </a:r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  <a:endParaRPr lang="en-US" sz="1900" b="1" i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11589" y="3950054"/>
            <a:ext cx="8783415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40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1645</Words>
  <Application>Microsoft Office PowerPoint</Application>
  <PresentationFormat>Widescreen</PresentationFormat>
  <Paragraphs>485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44</cp:revision>
  <dcterms:created xsi:type="dcterms:W3CDTF">2014-09-21T20:45:37Z</dcterms:created>
  <dcterms:modified xsi:type="dcterms:W3CDTF">2014-09-22T15:27:59Z</dcterms:modified>
</cp:coreProperties>
</file>